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6" r:id="rId3"/>
    <p:sldId id="272" r:id="rId4"/>
    <p:sldId id="259" r:id="rId5"/>
    <p:sldId id="267" r:id="rId6"/>
    <p:sldId id="268" r:id="rId7"/>
    <p:sldId id="269" r:id="rId8"/>
    <p:sldId id="270" r:id="rId9"/>
    <p:sldId id="271" r:id="rId10"/>
    <p:sldId id="273" r:id="rId11"/>
  </p:sldIdLst>
  <p:sldSz cx="32512000" cy="18288000"/>
  <p:notesSz cx="18288000" cy="1828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0" d="100"/>
          <a:sy n="30" d="100"/>
        </p:scale>
        <p:origin x="34" y="34"/>
      </p:cViewPr>
      <p:guideLst>
        <p:guide orient="horz" pos="28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5363211" y="8"/>
            <a:ext cx="7149252" cy="10283825"/>
          </a:xfrm>
          <a:custGeom>
            <a:avLst/>
            <a:gdLst/>
            <a:ahLst/>
            <a:cxnLst/>
            <a:rect l="l" t="t" r="r" b="b"/>
            <a:pathLst>
              <a:path w="4021455" h="10283825">
                <a:moveTo>
                  <a:pt x="0" y="0"/>
                </a:moveTo>
                <a:lnTo>
                  <a:pt x="4021194" y="0"/>
                </a:lnTo>
                <a:lnTo>
                  <a:pt x="4021194" y="10283811"/>
                </a:lnTo>
                <a:lnTo>
                  <a:pt x="0" y="10283811"/>
                </a:lnTo>
                <a:lnTo>
                  <a:pt x="0" y="0"/>
                </a:lnTo>
                <a:close/>
              </a:path>
            </a:pathLst>
          </a:custGeom>
          <a:solidFill>
            <a:srgbClr val="2FB4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21100" y="1506415"/>
            <a:ext cx="14690905" cy="79886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48456" y="940542"/>
            <a:ext cx="12520505" cy="38472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0" b="1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67743" y="5725381"/>
            <a:ext cx="16881404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7719" y="207064"/>
            <a:ext cx="30796571" cy="3847207"/>
          </a:xfrm>
        </p:spPr>
        <p:txBody>
          <a:bodyPr lIns="0" tIns="0" rIns="0" bIns="0"/>
          <a:lstStyle>
            <a:lvl1pPr>
              <a:defRPr sz="25000" b="1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25245" y="3217227"/>
            <a:ext cx="14614596" cy="769441"/>
          </a:xfrm>
        </p:spPr>
        <p:txBody>
          <a:bodyPr lIns="0" tIns="0" rIns="0" bIns="0"/>
          <a:lstStyle>
            <a:lvl1pPr>
              <a:defRPr sz="5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7719" y="207064"/>
            <a:ext cx="30796571" cy="3847207"/>
          </a:xfrm>
        </p:spPr>
        <p:txBody>
          <a:bodyPr lIns="0" tIns="0" rIns="0" bIns="0"/>
          <a:lstStyle>
            <a:lvl1pPr>
              <a:defRPr sz="25000" b="1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625600" y="2366017"/>
            <a:ext cx="14142720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6743680" y="2366017"/>
            <a:ext cx="14142720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7719" y="207064"/>
            <a:ext cx="30796571" cy="3847207"/>
          </a:xfrm>
        </p:spPr>
        <p:txBody>
          <a:bodyPr lIns="0" tIns="0" rIns="0" bIns="0"/>
          <a:lstStyle>
            <a:lvl1pPr>
              <a:defRPr sz="25000" b="1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37984" y="1"/>
            <a:ext cx="13495865" cy="505777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2413" y="1"/>
            <a:ext cx="13461999" cy="50403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7719" y="207068"/>
            <a:ext cx="30796571" cy="38472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0" b="1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25245" y="3217220"/>
            <a:ext cx="14614596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054080" y="9566917"/>
            <a:ext cx="104038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625600" y="9566917"/>
            <a:ext cx="74777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3408644" y="9566917"/>
            <a:ext cx="74777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94">
        <a:defRPr>
          <a:latin typeface="+mn-lt"/>
          <a:ea typeface="+mn-ea"/>
          <a:cs typeface="+mn-cs"/>
        </a:defRPr>
      </a:lvl2pPr>
      <a:lvl3pPr marL="914388">
        <a:defRPr>
          <a:latin typeface="+mn-lt"/>
          <a:ea typeface="+mn-ea"/>
          <a:cs typeface="+mn-cs"/>
        </a:defRPr>
      </a:lvl3pPr>
      <a:lvl4pPr marL="1371583">
        <a:defRPr>
          <a:latin typeface="+mn-lt"/>
          <a:ea typeface="+mn-ea"/>
          <a:cs typeface="+mn-cs"/>
        </a:defRPr>
      </a:lvl4pPr>
      <a:lvl5pPr marL="1828778">
        <a:defRPr>
          <a:latin typeface="+mn-lt"/>
          <a:ea typeface="+mn-ea"/>
          <a:cs typeface="+mn-cs"/>
        </a:defRPr>
      </a:lvl5pPr>
      <a:lvl6pPr marL="2285971">
        <a:defRPr>
          <a:latin typeface="+mn-lt"/>
          <a:ea typeface="+mn-ea"/>
          <a:cs typeface="+mn-cs"/>
        </a:defRPr>
      </a:lvl6pPr>
      <a:lvl7pPr marL="2743166">
        <a:defRPr>
          <a:latin typeface="+mn-lt"/>
          <a:ea typeface="+mn-ea"/>
          <a:cs typeface="+mn-cs"/>
        </a:defRPr>
      </a:lvl7pPr>
      <a:lvl8pPr marL="3200360">
        <a:defRPr>
          <a:latin typeface="+mn-lt"/>
          <a:ea typeface="+mn-ea"/>
          <a:cs typeface="+mn-cs"/>
        </a:defRPr>
      </a:lvl8pPr>
      <a:lvl9pPr marL="365755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94">
        <a:defRPr>
          <a:latin typeface="+mn-lt"/>
          <a:ea typeface="+mn-ea"/>
          <a:cs typeface="+mn-cs"/>
        </a:defRPr>
      </a:lvl2pPr>
      <a:lvl3pPr marL="914388">
        <a:defRPr>
          <a:latin typeface="+mn-lt"/>
          <a:ea typeface="+mn-ea"/>
          <a:cs typeface="+mn-cs"/>
        </a:defRPr>
      </a:lvl3pPr>
      <a:lvl4pPr marL="1371583">
        <a:defRPr>
          <a:latin typeface="+mn-lt"/>
          <a:ea typeface="+mn-ea"/>
          <a:cs typeface="+mn-cs"/>
        </a:defRPr>
      </a:lvl4pPr>
      <a:lvl5pPr marL="1828778">
        <a:defRPr>
          <a:latin typeface="+mn-lt"/>
          <a:ea typeface="+mn-ea"/>
          <a:cs typeface="+mn-cs"/>
        </a:defRPr>
      </a:lvl5pPr>
      <a:lvl6pPr marL="2285971">
        <a:defRPr>
          <a:latin typeface="+mn-lt"/>
          <a:ea typeface="+mn-ea"/>
          <a:cs typeface="+mn-cs"/>
        </a:defRPr>
      </a:lvl6pPr>
      <a:lvl7pPr marL="2743166">
        <a:defRPr>
          <a:latin typeface="+mn-lt"/>
          <a:ea typeface="+mn-ea"/>
          <a:cs typeface="+mn-cs"/>
        </a:defRPr>
      </a:lvl7pPr>
      <a:lvl8pPr marL="3200360">
        <a:defRPr>
          <a:latin typeface="+mn-lt"/>
          <a:ea typeface="+mn-ea"/>
          <a:cs typeface="+mn-cs"/>
        </a:defRPr>
      </a:lvl8pPr>
      <a:lvl9pPr marL="365755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4380614" y="8166350"/>
            <a:ext cx="3750945" cy="1707648"/>
          </a:xfrm>
          <a:prstGeom prst="rect">
            <a:avLst/>
          </a:prstGeom>
        </p:spPr>
        <p:txBody>
          <a:bodyPr vert="horz" wrap="square" lIns="0" tIns="12701" rIns="0" bIns="0" rtlCol="0">
            <a:spAutoFit/>
          </a:bodyPr>
          <a:lstStyle/>
          <a:p>
            <a:pPr marL="924549" marR="916928" indent="718811">
              <a:lnSpc>
                <a:spcPct val="114599"/>
              </a:lnSpc>
              <a:spcBef>
                <a:spcPts val="101"/>
              </a:spcBef>
            </a:pPr>
            <a:r>
              <a:rPr lang="en-IN" sz="2400" spc="-25" dirty="0">
                <a:solidFill>
                  <a:srgbClr val="FFFFFF"/>
                </a:solidFill>
                <a:latin typeface="Trebuchet MS"/>
                <a:cs typeface="Trebuchet MS"/>
              </a:rPr>
              <a:t>BY: </a:t>
            </a:r>
            <a:r>
              <a:rPr lang="en-IN" sz="2400" spc="155" dirty="0">
                <a:solidFill>
                  <a:srgbClr val="FFFFFF"/>
                </a:solidFill>
                <a:latin typeface="Trebuchet MS"/>
                <a:cs typeface="Trebuchet MS"/>
              </a:rPr>
              <a:t>DWIJ</a:t>
            </a:r>
            <a:r>
              <a:rPr lang="en-IN" sz="2400" spc="-10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2400" spc="204" dirty="0">
                <a:solidFill>
                  <a:srgbClr val="FFFFFF"/>
                </a:solidFill>
                <a:latin typeface="Trebuchet MS"/>
                <a:cs typeface="Trebuchet MS"/>
              </a:rPr>
              <a:t>VERMA </a:t>
            </a:r>
            <a:r>
              <a:rPr lang="en-IN" sz="2400" spc="300" dirty="0">
                <a:solidFill>
                  <a:srgbClr val="FFFFFF"/>
                </a:solidFill>
                <a:latin typeface="Trebuchet MS"/>
                <a:cs typeface="Trebuchet MS"/>
              </a:rPr>
              <a:t>AVM</a:t>
            </a:r>
            <a:r>
              <a:rPr lang="en-IN" sz="2400" spc="-10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2400" spc="105" dirty="0">
                <a:solidFill>
                  <a:srgbClr val="FFFFFF"/>
                </a:solidFill>
                <a:latin typeface="Trebuchet MS"/>
                <a:cs typeface="Trebuchet MS"/>
              </a:rPr>
              <a:t>JUHU</a:t>
            </a:r>
            <a:endParaRPr lang="en-IN" sz="2400" dirty="0">
              <a:latin typeface="Trebuchet MS"/>
              <a:cs typeface="Trebuchet MS"/>
            </a:endParaRPr>
          </a:p>
          <a:p>
            <a:pPr marL="12700">
              <a:spcBef>
                <a:spcPts val="420"/>
              </a:spcBef>
            </a:pPr>
            <a:r>
              <a:rPr lang="en-IN" sz="2400" spc="175" dirty="0">
                <a:solidFill>
                  <a:srgbClr val="FFFFFF"/>
                </a:solidFill>
                <a:latin typeface="Trebuchet MS"/>
                <a:cs typeface="Trebuchet MS"/>
              </a:rPr>
              <a:t>MUMBAI,</a:t>
            </a:r>
            <a:r>
              <a:rPr lang="en-IN" sz="2400" spc="-10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N" sz="2400" spc="180" dirty="0">
                <a:solidFill>
                  <a:srgbClr val="FFFFFF"/>
                </a:solidFill>
                <a:latin typeface="Trebuchet MS"/>
                <a:cs typeface="Trebuchet MS"/>
              </a:rPr>
              <a:t>MAHARASHTRA</a:t>
            </a:r>
            <a:endParaRPr lang="en-IN" sz="2400" dirty="0">
              <a:latin typeface="Trebuchet MS"/>
              <a:cs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1830F1-446D-C94A-C4C7-076AA03E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9"/>
            <a:ext cx="32512000" cy="182880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064" y="0"/>
            <a:ext cx="32503872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DE9DB-843D-D8EA-0C0B-1D22E70EE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3418"/>
            <a:ext cx="32511980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5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064" y="0"/>
            <a:ext cx="32503872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A1F0D-8283-C8A4-9DDC-A566501E4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3418"/>
            <a:ext cx="32511980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7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D826D-15BD-635A-5BAB-34209F9E9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2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064" y="0"/>
            <a:ext cx="32503872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3D2598E-E08B-45C0-0A0A-71DB532A1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3418"/>
            <a:ext cx="32511980" cy="182845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064" y="0"/>
            <a:ext cx="32503872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F875C2A-CEE3-406A-FB75-2E3DC967D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3418"/>
            <a:ext cx="32511980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3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064" y="0"/>
            <a:ext cx="32503872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F1684-374A-7030-D6B4-1374F88A1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3418"/>
            <a:ext cx="32511980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5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064" y="0"/>
            <a:ext cx="32503872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867B0-B158-A35D-0292-CE100AEF3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3418"/>
            <a:ext cx="32511980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1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064" y="0"/>
            <a:ext cx="32503872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ADCDB-2638-455A-E90C-1C5AFF9D0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3418"/>
            <a:ext cx="32511980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3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064" y="0"/>
            <a:ext cx="32503872" cy="18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9CFFD4-8480-A5E9-137D-EEC68B718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3418"/>
            <a:ext cx="32511980" cy="18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72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9</Words>
  <Application>Microsoft Office PowerPoint</Application>
  <PresentationFormat>Custom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 Black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PLANTANIA</dc:title>
  <dc:creator>Dwij Verma</dc:creator>
  <cp:keywords>DAFK5NwPONw,BAEiYc0mDKk</cp:keywords>
  <cp:lastModifiedBy>Shalini Verma</cp:lastModifiedBy>
  <cp:revision>1</cp:revision>
  <dcterms:created xsi:type="dcterms:W3CDTF">2022-08-31T15:42:03Z</dcterms:created>
  <dcterms:modified xsi:type="dcterms:W3CDTF">2022-08-31T16:12:29Z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2022-08-31T00:00:00Z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2022-08-31T00:00:00Z</vt:filetime>
  </property>
</Properties>
</file>